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 showGuides="1">
      <p:cViewPr>
        <p:scale>
          <a:sx n="110" d="100"/>
          <a:sy n="110" d="100"/>
        </p:scale>
        <p:origin x="6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5FB758D5-6188-204D-8683-5673668F3B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2148"/>
            <a:ext cx="10691813" cy="7555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310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FE959-4B7B-FA47-AE88-072A5479F891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4C94-77B8-0141-9A82-A1BEC4AF1E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1079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FE959-4B7B-FA47-AE88-072A5479F891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4C94-77B8-0141-9A82-A1BEC4AF1E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366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8854045C-2443-0B46-8DC8-11C1AF20C35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2148"/>
            <a:ext cx="10691813" cy="7555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434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FE959-4B7B-FA47-AE88-072A5479F891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4C94-77B8-0141-9A82-A1BEC4AF1E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8569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FE959-4B7B-FA47-AE88-072A5479F891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4C94-77B8-0141-9A82-A1BEC4AF1E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1176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FE959-4B7B-FA47-AE88-072A5479F891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4C94-77B8-0141-9A82-A1BEC4AF1E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988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FE959-4B7B-FA47-AE88-072A5479F891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4C94-77B8-0141-9A82-A1BEC4AF1E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7967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FE959-4B7B-FA47-AE88-072A5479F891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4C94-77B8-0141-9A82-A1BEC4AF1E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402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FE959-4B7B-FA47-AE88-072A5479F891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4C94-77B8-0141-9A82-A1BEC4AF1E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1163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FE959-4B7B-FA47-AE88-072A5479F891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E4C94-77B8-0141-9A82-A1BEC4AF1E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688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FE959-4B7B-FA47-AE88-072A5479F891}" type="datetimeFigureOut">
              <a:rPr lang="fr-FR" smtClean="0"/>
              <a:t>28/06/2021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E4C94-77B8-0141-9A82-A1BEC4AF1E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865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04156BE6-8250-0941-B97B-788918EABF58}"/>
              </a:ext>
            </a:extLst>
          </p:cNvPr>
          <p:cNvSpPr txBox="1"/>
          <p:nvPr/>
        </p:nvSpPr>
        <p:spPr>
          <a:xfrm>
            <a:off x="1809478" y="1726456"/>
            <a:ext cx="6559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18/06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8876BC4-E853-534F-86CB-035C184C7467}"/>
              </a:ext>
            </a:extLst>
          </p:cNvPr>
          <p:cNvSpPr txBox="1"/>
          <p:nvPr/>
        </p:nvSpPr>
        <p:spPr>
          <a:xfrm>
            <a:off x="3279464" y="3753852"/>
            <a:ext cx="17669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/>
              <a:t>Pastèque			XX</a:t>
            </a:r>
            <a:br>
              <a:rPr lang="fr-FR" sz="900" dirty="0"/>
            </a:br>
            <a:r>
              <a:rPr lang="fr-FR" sz="900" dirty="0"/>
              <a:t>Pizza au thon		XX</a:t>
            </a:r>
          </a:p>
          <a:p>
            <a:r>
              <a:rPr lang="fr-FR" sz="900" dirty="0"/>
              <a:t>Salade			XX</a:t>
            </a:r>
            <a:br>
              <a:rPr lang="fr-FR" sz="900" dirty="0"/>
            </a:br>
            <a:r>
              <a:rPr lang="fr-FR" sz="900" dirty="0"/>
              <a:t>Yaourt brassé aux fruits	XX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77E73B6-0C58-354F-B75F-A71524F7B6F9}"/>
              </a:ext>
            </a:extLst>
          </p:cNvPr>
          <p:cNvSpPr txBox="1"/>
          <p:nvPr/>
        </p:nvSpPr>
        <p:spPr>
          <a:xfrm>
            <a:off x="3279464" y="5342020"/>
            <a:ext cx="17669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/>
              <a:t>concombre		XX</a:t>
            </a:r>
            <a:br>
              <a:rPr lang="fr-FR" sz="900" dirty="0"/>
            </a:br>
            <a:r>
              <a:rPr lang="fr-FR" sz="900" dirty="0"/>
              <a:t>Rôti de veau		XX</a:t>
            </a:r>
          </a:p>
          <a:p>
            <a:r>
              <a:rPr lang="fr-FR" sz="900" dirty="0"/>
              <a:t>Petits pois très fins		XX</a:t>
            </a:r>
            <a:br>
              <a:rPr lang="fr-FR" sz="900" dirty="0"/>
            </a:br>
            <a:r>
              <a:rPr lang="fr-FR" sz="900" dirty="0"/>
              <a:t>Crème </a:t>
            </a:r>
            <a:r>
              <a:rPr lang="fr-FR" sz="900" dirty="0" err="1"/>
              <a:t>patissière</a:t>
            </a:r>
            <a:r>
              <a:rPr lang="fr-FR" sz="900" dirty="0"/>
              <a:t>		XX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FAAA17E-E605-DC4C-8696-80E60887D1C7}"/>
              </a:ext>
            </a:extLst>
          </p:cNvPr>
          <p:cNvSpPr txBox="1"/>
          <p:nvPr/>
        </p:nvSpPr>
        <p:spPr>
          <a:xfrm>
            <a:off x="3279464" y="6277046"/>
            <a:ext cx="176692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/>
              <a:t>Emincé de porc		XX</a:t>
            </a:r>
            <a:br>
              <a:rPr lang="fr-FR" sz="900" dirty="0"/>
            </a:br>
            <a:r>
              <a:rPr lang="fr-FR" sz="900" dirty="0"/>
              <a:t>P de terres 		XX</a:t>
            </a:r>
          </a:p>
          <a:p>
            <a:r>
              <a:rPr lang="fr-FR" sz="900" dirty="0"/>
              <a:t>Chou </a:t>
            </a:r>
            <a:r>
              <a:rPr lang="fr-FR" sz="900" dirty="0" err="1"/>
              <a:t>romanesco</a:t>
            </a:r>
            <a:r>
              <a:rPr lang="fr-FR" sz="900" dirty="0"/>
              <a:t>		XX</a:t>
            </a:r>
            <a:br>
              <a:rPr lang="fr-FR" sz="900" dirty="0"/>
            </a:br>
            <a:r>
              <a:rPr lang="fr-FR" sz="900" dirty="0"/>
              <a:t>St Nectaire		XX</a:t>
            </a:r>
          </a:p>
          <a:p>
            <a:r>
              <a:rPr lang="fr-FR" sz="900" dirty="0"/>
              <a:t>Fruit			XX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D4558A9-F88D-9D4C-90AF-8EDACA347395}"/>
              </a:ext>
            </a:extLst>
          </p:cNvPr>
          <p:cNvSpPr txBox="1"/>
          <p:nvPr/>
        </p:nvSpPr>
        <p:spPr>
          <a:xfrm>
            <a:off x="8626968" y="2791326"/>
            <a:ext cx="176692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 err="1"/>
              <a:t>Egréné</a:t>
            </a:r>
            <a:r>
              <a:rPr lang="fr-FR" sz="900" dirty="0"/>
              <a:t> de pois jaunes	XX</a:t>
            </a:r>
            <a:br>
              <a:rPr lang="fr-FR" sz="900" dirty="0"/>
            </a:br>
            <a:r>
              <a:rPr lang="fr-FR" sz="900" dirty="0"/>
              <a:t>Coquillettes ½ complètes	XX</a:t>
            </a:r>
          </a:p>
          <a:p>
            <a:r>
              <a:rPr lang="fr-FR" sz="900" dirty="0"/>
              <a:t>Ratatouille fraiche		XX</a:t>
            </a:r>
            <a:br>
              <a:rPr lang="fr-FR" sz="900" dirty="0"/>
            </a:br>
            <a:r>
              <a:rPr lang="fr-FR" sz="900" dirty="0"/>
              <a:t>Chèvre			XX</a:t>
            </a:r>
            <a:br>
              <a:rPr lang="fr-FR" sz="900" dirty="0"/>
            </a:br>
            <a:r>
              <a:rPr lang="fr-FR" sz="900" dirty="0"/>
              <a:t>Fruit			XX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94CFF37-9828-7846-AC53-BF4246577666}"/>
              </a:ext>
            </a:extLst>
          </p:cNvPr>
          <p:cNvSpPr txBox="1"/>
          <p:nvPr/>
        </p:nvSpPr>
        <p:spPr>
          <a:xfrm>
            <a:off x="8626968" y="3753852"/>
            <a:ext cx="17669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/>
              <a:t>Pastèque			XX</a:t>
            </a:r>
            <a:br>
              <a:rPr lang="fr-FR" sz="900" dirty="0"/>
            </a:br>
            <a:r>
              <a:rPr lang="fr-FR" sz="900" dirty="0"/>
              <a:t>Pizza au thon		XX</a:t>
            </a:r>
          </a:p>
          <a:p>
            <a:r>
              <a:rPr lang="fr-FR" sz="900" dirty="0"/>
              <a:t>Salade			XX</a:t>
            </a:r>
            <a:br>
              <a:rPr lang="fr-FR" sz="900" dirty="0"/>
            </a:br>
            <a:r>
              <a:rPr lang="fr-FR" sz="900" dirty="0"/>
              <a:t>Yaourt brassé aux fruits	XX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018D521-11B7-9548-9FAB-76A93DD6BFC1}"/>
              </a:ext>
            </a:extLst>
          </p:cNvPr>
          <p:cNvSpPr txBox="1"/>
          <p:nvPr/>
        </p:nvSpPr>
        <p:spPr>
          <a:xfrm>
            <a:off x="8626968" y="5342020"/>
            <a:ext cx="17669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/>
              <a:t>concombre		XX</a:t>
            </a:r>
            <a:br>
              <a:rPr lang="fr-FR" sz="900" dirty="0"/>
            </a:br>
            <a:r>
              <a:rPr lang="fr-FR" sz="900" dirty="0"/>
              <a:t>Rôti de veau		XX</a:t>
            </a:r>
          </a:p>
          <a:p>
            <a:r>
              <a:rPr lang="fr-FR" sz="900" dirty="0"/>
              <a:t>Petits pois très fins		XX</a:t>
            </a:r>
            <a:br>
              <a:rPr lang="fr-FR" sz="900" dirty="0"/>
            </a:br>
            <a:r>
              <a:rPr lang="fr-FR" sz="900" dirty="0"/>
              <a:t>Crème </a:t>
            </a:r>
            <a:r>
              <a:rPr lang="fr-FR" sz="900" dirty="0" err="1"/>
              <a:t>patissière</a:t>
            </a:r>
            <a:r>
              <a:rPr lang="fr-FR" sz="900" dirty="0"/>
              <a:t>		XX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1371E35-DA86-6B49-A6C7-123F03487291}"/>
              </a:ext>
            </a:extLst>
          </p:cNvPr>
          <p:cNvSpPr txBox="1"/>
          <p:nvPr/>
        </p:nvSpPr>
        <p:spPr>
          <a:xfrm>
            <a:off x="8626968" y="6277046"/>
            <a:ext cx="176692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/>
              <a:t>Emincé de porc		XX</a:t>
            </a:r>
            <a:br>
              <a:rPr lang="fr-FR" sz="900" dirty="0"/>
            </a:br>
            <a:r>
              <a:rPr lang="fr-FR" sz="900" dirty="0"/>
              <a:t>P de terres 		XX</a:t>
            </a:r>
          </a:p>
          <a:p>
            <a:r>
              <a:rPr lang="fr-FR" sz="900" dirty="0"/>
              <a:t>Chou </a:t>
            </a:r>
            <a:r>
              <a:rPr lang="fr-FR" sz="900" dirty="0" err="1"/>
              <a:t>romanesco</a:t>
            </a:r>
            <a:r>
              <a:rPr lang="fr-FR" sz="900" dirty="0"/>
              <a:t>		XX</a:t>
            </a:r>
            <a:br>
              <a:rPr lang="fr-FR" sz="900" dirty="0"/>
            </a:br>
            <a:r>
              <a:rPr lang="fr-FR" sz="900" dirty="0"/>
              <a:t>St Nectaire		XX</a:t>
            </a:r>
          </a:p>
          <a:p>
            <a:r>
              <a:rPr lang="fr-FR" sz="900" dirty="0"/>
              <a:t>Fruit			XX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F3DAFB5-AD29-2A4C-AE13-A25A550936AA}"/>
              </a:ext>
            </a:extLst>
          </p:cNvPr>
          <p:cNvSpPr txBox="1"/>
          <p:nvPr/>
        </p:nvSpPr>
        <p:spPr>
          <a:xfrm>
            <a:off x="1809479" y="1911651"/>
            <a:ext cx="65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23/06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0D49089-00F8-D648-A9B7-25233FB0D6B3}"/>
              </a:ext>
            </a:extLst>
          </p:cNvPr>
          <p:cNvSpPr txBox="1"/>
          <p:nvPr/>
        </p:nvSpPr>
        <p:spPr>
          <a:xfrm>
            <a:off x="3279464" y="2791326"/>
            <a:ext cx="176692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 err="1"/>
              <a:t>Egréné</a:t>
            </a:r>
            <a:r>
              <a:rPr lang="fr-FR" sz="900" dirty="0"/>
              <a:t> de pois jaunes	XX</a:t>
            </a:r>
            <a:br>
              <a:rPr lang="fr-FR" sz="900" dirty="0"/>
            </a:br>
            <a:r>
              <a:rPr lang="fr-FR" sz="900" dirty="0"/>
              <a:t>Coquillettes ½ complètes	XX</a:t>
            </a:r>
          </a:p>
          <a:p>
            <a:r>
              <a:rPr lang="fr-FR" sz="900" dirty="0"/>
              <a:t>Ratatouille fraiche		XX</a:t>
            </a:r>
            <a:br>
              <a:rPr lang="fr-FR" sz="900" dirty="0"/>
            </a:br>
            <a:r>
              <a:rPr lang="fr-FR" sz="900" dirty="0"/>
              <a:t>Chèvre			XX</a:t>
            </a:r>
            <a:br>
              <a:rPr lang="fr-FR" sz="900" dirty="0"/>
            </a:br>
            <a:r>
              <a:rPr lang="fr-FR" sz="900" dirty="0"/>
              <a:t>Fruit			XX</a:t>
            </a:r>
          </a:p>
        </p:txBody>
      </p:sp>
    </p:spTree>
    <p:extLst>
      <p:ext uri="{BB962C8B-B14F-4D97-AF65-F5344CB8AC3E}">
        <p14:creationId xmlns:p14="http://schemas.microsoft.com/office/powerpoint/2010/main" val="646875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04156BE6-8250-0941-B97B-788918EABF58}"/>
              </a:ext>
            </a:extLst>
          </p:cNvPr>
          <p:cNvSpPr txBox="1"/>
          <p:nvPr/>
        </p:nvSpPr>
        <p:spPr>
          <a:xfrm>
            <a:off x="1554833" y="1552831"/>
            <a:ext cx="6559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18/06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8876BC4-E853-534F-86CB-035C184C7467}"/>
              </a:ext>
            </a:extLst>
          </p:cNvPr>
          <p:cNvSpPr txBox="1"/>
          <p:nvPr/>
        </p:nvSpPr>
        <p:spPr>
          <a:xfrm>
            <a:off x="3279464" y="3753852"/>
            <a:ext cx="17669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/>
              <a:t>Pastèque			XX</a:t>
            </a:r>
            <a:br>
              <a:rPr lang="fr-FR" sz="900" dirty="0"/>
            </a:br>
            <a:r>
              <a:rPr lang="fr-FR" sz="900" dirty="0"/>
              <a:t>Pizza au thon		XX</a:t>
            </a:r>
          </a:p>
          <a:p>
            <a:r>
              <a:rPr lang="fr-FR" sz="900" dirty="0"/>
              <a:t>Salade			XX</a:t>
            </a:r>
            <a:br>
              <a:rPr lang="fr-FR" sz="900" dirty="0"/>
            </a:br>
            <a:r>
              <a:rPr lang="fr-FR" sz="900" dirty="0"/>
              <a:t>Yaourt brassé aux fruits	XX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77E73B6-0C58-354F-B75F-A71524F7B6F9}"/>
              </a:ext>
            </a:extLst>
          </p:cNvPr>
          <p:cNvSpPr txBox="1"/>
          <p:nvPr/>
        </p:nvSpPr>
        <p:spPr>
          <a:xfrm>
            <a:off x="3279464" y="5342020"/>
            <a:ext cx="17669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/>
              <a:t>concombre		XX</a:t>
            </a:r>
            <a:br>
              <a:rPr lang="fr-FR" sz="900" dirty="0"/>
            </a:br>
            <a:r>
              <a:rPr lang="fr-FR" sz="900" dirty="0"/>
              <a:t>Rôti de veau		XX</a:t>
            </a:r>
          </a:p>
          <a:p>
            <a:r>
              <a:rPr lang="fr-FR" sz="900" dirty="0"/>
              <a:t>Petits pois très fins		XX</a:t>
            </a:r>
            <a:br>
              <a:rPr lang="fr-FR" sz="900" dirty="0"/>
            </a:br>
            <a:r>
              <a:rPr lang="fr-FR" sz="900" dirty="0"/>
              <a:t>Crème </a:t>
            </a:r>
            <a:r>
              <a:rPr lang="fr-FR" sz="900" dirty="0" err="1"/>
              <a:t>patissière</a:t>
            </a:r>
            <a:r>
              <a:rPr lang="fr-FR" sz="900" dirty="0"/>
              <a:t>		XX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FAAA17E-E605-DC4C-8696-80E60887D1C7}"/>
              </a:ext>
            </a:extLst>
          </p:cNvPr>
          <p:cNvSpPr txBox="1"/>
          <p:nvPr/>
        </p:nvSpPr>
        <p:spPr>
          <a:xfrm>
            <a:off x="3279464" y="6277046"/>
            <a:ext cx="176692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/>
              <a:t>Emincé de porc		XX</a:t>
            </a:r>
            <a:br>
              <a:rPr lang="fr-FR" sz="900" dirty="0"/>
            </a:br>
            <a:r>
              <a:rPr lang="fr-FR" sz="900" dirty="0"/>
              <a:t>P de terres 		XX</a:t>
            </a:r>
          </a:p>
          <a:p>
            <a:r>
              <a:rPr lang="fr-FR" sz="900" dirty="0"/>
              <a:t>Chou </a:t>
            </a:r>
            <a:r>
              <a:rPr lang="fr-FR" sz="900" dirty="0" err="1"/>
              <a:t>romanesco</a:t>
            </a:r>
            <a:r>
              <a:rPr lang="fr-FR" sz="900" dirty="0"/>
              <a:t>		XX</a:t>
            </a:r>
            <a:br>
              <a:rPr lang="fr-FR" sz="900" dirty="0"/>
            </a:br>
            <a:r>
              <a:rPr lang="fr-FR" sz="900" dirty="0"/>
              <a:t>St Nectaire		XX</a:t>
            </a:r>
          </a:p>
          <a:p>
            <a:r>
              <a:rPr lang="fr-FR" sz="900" dirty="0"/>
              <a:t>Fruit			XX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D4558A9-F88D-9D4C-90AF-8EDACA347395}"/>
              </a:ext>
            </a:extLst>
          </p:cNvPr>
          <p:cNvSpPr txBox="1"/>
          <p:nvPr/>
        </p:nvSpPr>
        <p:spPr>
          <a:xfrm>
            <a:off x="8626968" y="2791326"/>
            <a:ext cx="176692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 err="1"/>
              <a:t>Egréné</a:t>
            </a:r>
            <a:r>
              <a:rPr lang="fr-FR" sz="900" dirty="0"/>
              <a:t> de pois jaunes	XX</a:t>
            </a:r>
            <a:br>
              <a:rPr lang="fr-FR" sz="900" dirty="0"/>
            </a:br>
            <a:r>
              <a:rPr lang="fr-FR" sz="900" dirty="0"/>
              <a:t>Coquillettes ½ complètes	XX</a:t>
            </a:r>
          </a:p>
          <a:p>
            <a:r>
              <a:rPr lang="fr-FR" sz="900" dirty="0"/>
              <a:t>Ratatouille fraiche		XX</a:t>
            </a:r>
            <a:br>
              <a:rPr lang="fr-FR" sz="900" dirty="0"/>
            </a:br>
            <a:r>
              <a:rPr lang="fr-FR" sz="900" dirty="0"/>
              <a:t>Chèvre			XX</a:t>
            </a:r>
            <a:br>
              <a:rPr lang="fr-FR" sz="900" dirty="0"/>
            </a:br>
            <a:r>
              <a:rPr lang="fr-FR" sz="900" dirty="0"/>
              <a:t>Fruit			XX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94CFF37-9828-7846-AC53-BF4246577666}"/>
              </a:ext>
            </a:extLst>
          </p:cNvPr>
          <p:cNvSpPr txBox="1"/>
          <p:nvPr/>
        </p:nvSpPr>
        <p:spPr>
          <a:xfrm>
            <a:off x="8626968" y="3753852"/>
            <a:ext cx="17669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/>
              <a:t>Pastèque			XX</a:t>
            </a:r>
            <a:br>
              <a:rPr lang="fr-FR" sz="900" dirty="0"/>
            </a:br>
            <a:r>
              <a:rPr lang="fr-FR" sz="900" dirty="0"/>
              <a:t>Pizza au thon		XX</a:t>
            </a:r>
          </a:p>
          <a:p>
            <a:r>
              <a:rPr lang="fr-FR" sz="900" dirty="0"/>
              <a:t>Salade			XX</a:t>
            </a:r>
            <a:br>
              <a:rPr lang="fr-FR" sz="900" dirty="0"/>
            </a:br>
            <a:r>
              <a:rPr lang="fr-FR" sz="900" dirty="0"/>
              <a:t>Yaourt brassé aux fruits	XX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018D521-11B7-9548-9FAB-76A93DD6BFC1}"/>
              </a:ext>
            </a:extLst>
          </p:cNvPr>
          <p:cNvSpPr txBox="1"/>
          <p:nvPr/>
        </p:nvSpPr>
        <p:spPr>
          <a:xfrm>
            <a:off x="8626968" y="5342020"/>
            <a:ext cx="17669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/>
              <a:t>concombre		XX</a:t>
            </a:r>
            <a:br>
              <a:rPr lang="fr-FR" sz="900" dirty="0"/>
            </a:br>
            <a:r>
              <a:rPr lang="fr-FR" sz="900" dirty="0"/>
              <a:t>Rôti de veau		XX</a:t>
            </a:r>
          </a:p>
          <a:p>
            <a:r>
              <a:rPr lang="fr-FR" sz="900" dirty="0"/>
              <a:t>Petits pois très fins		XX</a:t>
            </a:r>
            <a:br>
              <a:rPr lang="fr-FR" sz="900" dirty="0"/>
            </a:br>
            <a:r>
              <a:rPr lang="fr-FR" sz="900" dirty="0"/>
              <a:t>Crème </a:t>
            </a:r>
            <a:r>
              <a:rPr lang="fr-FR" sz="900" dirty="0" err="1"/>
              <a:t>patissière</a:t>
            </a:r>
            <a:r>
              <a:rPr lang="fr-FR" sz="900" dirty="0"/>
              <a:t>		XX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1371E35-DA86-6B49-A6C7-123F03487291}"/>
              </a:ext>
            </a:extLst>
          </p:cNvPr>
          <p:cNvSpPr txBox="1"/>
          <p:nvPr/>
        </p:nvSpPr>
        <p:spPr>
          <a:xfrm>
            <a:off x="8626968" y="6277046"/>
            <a:ext cx="176692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/>
              <a:t>Emincé de porc		XX</a:t>
            </a:r>
            <a:br>
              <a:rPr lang="fr-FR" sz="900" dirty="0"/>
            </a:br>
            <a:r>
              <a:rPr lang="fr-FR" sz="900" dirty="0"/>
              <a:t>P de terres 		XX</a:t>
            </a:r>
          </a:p>
          <a:p>
            <a:r>
              <a:rPr lang="fr-FR" sz="900" dirty="0"/>
              <a:t>Chou </a:t>
            </a:r>
            <a:r>
              <a:rPr lang="fr-FR" sz="900" dirty="0" err="1"/>
              <a:t>romanesco</a:t>
            </a:r>
            <a:r>
              <a:rPr lang="fr-FR" sz="900" dirty="0"/>
              <a:t>		XX</a:t>
            </a:r>
            <a:br>
              <a:rPr lang="fr-FR" sz="900" dirty="0"/>
            </a:br>
            <a:r>
              <a:rPr lang="fr-FR" sz="900" dirty="0"/>
              <a:t>St Nectaire		XX</a:t>
            </a:r>
          </a:p>
          <a:p>
            <a:r>
              <a:rPr lang="fr-FR" sz="900" dirty="0"/>
              <a:t>Fruit			XX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F3DAFB5-AD29-2A4C-AE13-A25A550936AA}"/>
              </a:ext>
            </a:extLst>
          </p:cNvPr>
          <p:cNvSpPr txBox="1"/>
          <p:nvPr/>
        </p:nvSpPr>
        <p:spPr>
          <a:xfrm>
            <a:off x="1554834" y="1738026"/>
            <a:ext cx="655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23/06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0D49089-00F8-D648-A9B7-25233FB0D6B3}"/>
              </a:ext>
            </a:extLst>
          </p:cNvPr>
          <p:cNvSpPr txBox="1"/>
          <p:nvPr/>
        </p:nvSpPr>
        <p:spPr>
          <a:xfrm>
            <a:off x="3279464" y="2791326"/>
            <a:ext cx="176692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 err="1"/>
              <a:t>Egréné</a:t>
            </a:r>
            <a:r>
              <a:rPr lang="fr-FR" sz="900" dirty="0"/>
              <a:t> de pois jaunes	XX</a:t>
            </a:r>
            <a:br>
              <a:rPr lang="fr-FR" sz="900" dirty="0"/>
            </a:br>
            <a:r>
              <a:rPr lang="fr-FR" sz="900" dirty="0"/>
              <a:t>Coquillettes ½ complètes	XX</a:t>
            </a:r>
          </a:p>
          <a:p>
            <a:r>
              <a:rPr lang="fr-FR" sz="900" dirty="0"/>
              <a:t>Ratatouille fraiche		XX</a:t>
            </a:r>
            <a:br>
              <a:rPr lang="fr-FR" sz="900" dirty="0"/>
            </a:br>
            <a:r>
              <a:rPr lang="fr-FR" sz="900" dirty="0"/>
              <a:t>Chèvre			XX</a:t>
            </a:r>
            <a:br>
              <a:rPr lang="fr-FR" sz="900" dirty="0"/>
            </a:br>
            <a:r>
              <a:rPr lang="fr-FR" sz="900" dirty="0"/>
              <a:t>Fruit			XX</a:t>
            </a:r>
          </a:p>
        </p:txBody>
      </p:sp>
    </p:spTree>
    <p:extLst>
      <p:ext uri="{BB962C8B-B14F-4D97-AF65-F5344CB8AC3E}">
        <p14:creationId xmlns:p14="http://schemas.microsoft.com/office/powerpoint/2010/main" val="19748080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428</Words>
  <Application>Microsoft Macintosh PowerPoint</Application>
  <PresentationFormat>Personnalisé</PresentationFormat>
  <Paragraphs>40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Sabine Bertrand</dc:creator>
  <cp:lastModifiedBy>Sabine Bertrand</cp:lastModifiedBy>
  <cp:revision>3</cp:revision>
  <dcterms:created xsi:type="dcterms:W3CDTF">2021-06-28T09:33:43Z</dcterms:created>
  <dcterms:modified xsi:type="dcterms:W3CDTF">2021-06-28T09:56:29Z</dcterms:modified>
</cp:coreProperties>
</file>