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64" r:id="rId3"/>
    <p:sldMasterId id="2147483676" r:id="rId4"/>
  </p:sldMasterIdLst>
  <p:notesMasterIdLst>
    <p:notesMasterId r:id="rId8"/>
  </p:notesMasterIdLst>
  <p:handoutMasterIdLst>
    <p:handoutMasterId r:id="rId9"/>
  </p:handoutMasterIdLst>
  <p:sldIdLst>
    <p:sldId id="260" r:id="rId5"/>
    <p:sldId id="256" r:id="rId6"/>
    <p:sldId id="258" r:id="rId7"/>
  </p:sldIdLst>
  <p:sldSz cx="10691813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/>
    <p:restoredTop sz="94669"/>
  </p:normalViewPr>
  <p:slideViewPr>
    <p:cSldViewPr snapToGrid="0" snapToObjects="1" showGuides="1">
      <p:cViewPr>
        <p:scale>
          <a:sx n="105" d="100"/>
          <a:sy n="105" d="100"/>
        </p:scale>
        <p:origin x="14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24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29E4E-3DFE-4746-BC3C-1808AB3BB6EC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7090-80B1-B44A-946F-3977FEBCCE5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66070-C5E7-4746-A868-7708053187FC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202F8-879A-EF48-B506-570A9CEF9CC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 userDrawn="1"/>
        </p:nvGrpSpPr>
        <p:grpSpPr>
          <a:xfrm>
            <a:off x="1161813" y="699572"/>
            <a:ext cx="9358544" cy="6688137"/>
            <a:chOff x="71427" y="57146"/>
            <a:chExt cx="10498102" cy="7502529"/>
          </a:xfrm>
        </p:grpSpPr>
        <p:pic>
          <p:nvPicPr>
            <p:cNvPr id="4" name="Image 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6669" y="75459"/>
              <a:ext cx="10482860" cy="748421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71427" y="57146"/>
              <a:ext cx="10498101" cy="750252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r 5"/>
          <p:cNvGrpSpPr/>
          <p:nvPr userDrawn="1"/>
        </p:nvGrpSpPr>
        <p:grpSpPr>
          <a:xfrm>
            <a:off x="105303" y="114303"/>
            <a:ext cx="823684" cy="807611"/>
            <a:chOff x="9715500" y="6629400"/>
            <a:chExt cx="845167" cy="828675"/>
          </a:xfrm>
        </p:grpSpPr>
        <p:sp>
          <p:nvSpPr>
            <p:cNvPr id="7" name="Ellipse 6"/>
            <p:cNvSpPr/>
            <p:nvPr userDrawn="1"/>
          </p:nvSpPr>
          <p:spPr>
            <a:xfrm>
              <a:off x="9715500" y="6629400"/>
              <a:ext cx="828675" cy="828675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992" y="6629400"/>
              <a:ext cx="828675" cy="828675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 userDrawn="1"/>
        </p:nvSpPr>
        <p:spPr>
          <a:xfrm rot="16200000">
            <a:off x="-2486025" y="3971926"/>
            <a:ext cx="595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FICHE VOYAGE SCOLAIRE POUR PASSER UNE BONNE SEMAINE</a:t>
            </a:r>
            <a:endParaRPr lang="fr-FR" dirty="0">
              <a:solidFill>
                <a:schemeClr val="tx1">
                  <a:alpha val="61000"/>
                </a:schemeClr>
              </a:solidFill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1071563" y="206265"/>
            <a:ext cx="961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FICHE DE : </a:t>
            </a:r>
            <a:r>
              <a:rPr lang="mr-IN" dirty="0" smtClean="0">
                <a:solidFill>
                  <a:schemeClr val="tx1">
                    <a:alpha val="61000"/>
                  </a:schemeClr>
                </a:solidFill>
              </a:rPr>
              <a:t>……………………………………………………………………</a:t>
            </a:r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.   EN CLASSE DE : </a:t>
            </a:r>
            <a:r>
              <a:rPr lang="mr-IN" dirty="0" smtClean="0">
                <a:solidFill>
                  <a:schemeClr val="tx1">
                    <a:alpha val="61000"/>
                  </a:schemeClr>
                </a:solidFill>
              </a:rPr>
              <a:t>…………………………………………</a:t>
            </a:r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.</a:t>
            </a:r>
            <a:endParaRPr lang="fr-FR" dirty="0">
              <a:solidFill>
                <a:schemeClr val="tx1">
                  <a:alpha val="61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4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88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00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76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360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64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1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95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7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r 20"/>
          <p:cNvGrpSpPr/>
          <p:nvPr userDrawn="1"/>
        </p:nvGrpSpPr>
        <p:grpSpPr>
          <a:xfrm>
            <a:off x="1148360" y="699572"/>
            <a:ext cx="9428796" cy="6702936"/>
            <a:chOff x="799418" y="542925"/>
            <a:chExt cx="9649146" cy="6859583"/>
          </a:xfrm>
        </p:grpSpPr>
        <p:grpSp>
          <p:nvGrpSpPr>
            <p:cNvPr id="22" name="Grouper 21"/>
            <p:cNvGrpSpPr/>
            <p:nvPr userDrawn="1"/>
          </p:nvGrpSpPr>
          <p:grpSpPr>
            <a:xfrm>
              <a:off x="799419" y="542925"/>
              <a:ext cx="9649145" cy="6859582"/>
              <a:chOff x="28934" y="-1"/>
              <a:chExt cx="10633943" cy="7559675"/>
            </a:xfrm>
          </p:grpSpPr>
          <p:pic>
            <p:nvPicPr>
              <p:cNvPr id="24" name="Image 23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8934" y="-1"/>
                <a:ext cx="10633943" cy="7559675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532605" y="89824"/>
                <a:ext cx="9626600" cy="2286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 userDrawn="1"/>
          </p:nvSpPr>
          <p:spPr>
            <a:xfrm>
              <a:off x="799418" y="542926"/>
              <a:ext cx="9649145" cy="685958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r 25"/>
          <p:cNvGrpSpPr/>
          <p:nvPr userDrawn="1"/>
        </p:nvGrpSpPr>
        <p:grpSpPr>
          <a:xfrm>
            <a:off x="105303" y="114303"/>
            <a:ext cx="823684" cy="807611"/>
            <a:chOff x="9715500" y="6629400"/>
            <a:chExt cx="845167" cy="828675"/>
          </a:xfrm>
        </p:grpSpPr>
        <p:sp>
          <p:nvSpPr>
            <p:cNvPr id="27" name="Ellipse 26"/>
            <p:cNvSpPr/>
            <p:nvPr userDrawn="1"/>
          </p:nvSpPr>
          <p:spPr>
            <a:xfrm>
              <a:off x="9715500" y="6629400"/>
              <a:ext cx="828675" cy="828675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992" y="6629400"/>
              <a:ext cx="828675" cy="828675"/>
            </a:xfrm>
            <a:prstGeom prst="rect">
              <a:avLst/>
            </a:prstGeom>
          </p:spPr>
        </p:pic>
      </p:grpSp>
      <p:sp>
        <p:nvSpPr>
          <p:cNvPr id="29" name="ZoneTexte 28"/>
          <p:cNvSpPr txBox="1"/>
          <p:nvPr userDrawn="1"/>
        </p:nvSpPr>
        <p:spPr>
          <a:xfrm>
            <a:off x="1071563" y="206265"/>
            <a:ext cx="961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FICHE DE : </a:t>
            </a:r>
            <a:r>
              <a:rPr lang="mr-IN" dirty="0" smtClean="0">
                <a:solidFill>
                  <a:schemeClr val="tx1">
                    <a:alpha val="61000"/>
                  </a:schemeClr>
                </a:solidFill>
              </a:rPr>
              <a:t>……………………………………………………………………</a:t>
            </a:r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.   EN CLASSE DE : </a:t>
            </a:r>
            <a:r>
              <a:rPr lang="mr-IN" dirty="0" smtClean="0">
                <a:solidFill>
                  <a:schemeClr val="tx1">
                    <a:alpha val="61000"/>
                  </a:schemeClr>
                </a:solidFill>
              </a:rPr>
              <a:t>…………………………………………</a:t>
            </a:r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.</a:t>
            </a:r>
            <a:endParaRPr lang="fr-FR" dirty="0">
              <a:solidFill>
                <a:schemeClr val="tx1">
                  <a:alpha val="61000"/>
                </a:schemeClr>
              </a:solidFill>
            </a:endParaRPr>
          </a:p>
        </p:txBody>
      </p:sp>
      <p:sp>
        <p:nvSpPr>
          <p:cNvPr id="30" name="ZoneTexte 29"/>
          <p:cNvSpPr txBox="1"/>
          <p:nvPr userDrawn="1"/>
        </p:nvSpPr>
        <p:spPr>
          <a:xfrm rot="16200000">
            <a:off x="-2486025" y="3971926"/>
            <a:ext cx="595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alpha val="61000"/>
                  </a:schemeClr>
                </a:solidFill>
              </a:rPr>
              <a:t>FICHE VOYAGE SCOLAIRE POUR PASSER UNE BONNE SEMAINE</a:t>
            </a:r>
            <a:endParaRPr lang="fr-FR" dirty="0">
              <a:solidFill>
                <a:schemeClr val="tx1">
                  <a:alpha val="61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2A0CB-DF7B-4B44-B9D8-241B89889E96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D04EC-2965-AD4F-BA59-0F97378233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22456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emf"/><Relationship Id="rId13" Type="http://schemas.openxmlformats.org/officeDocument/2006/relationships/image" Target="../media/image16.emf"/><Relationship Id="rId14" Type="http://schemas.openxmlformats.org/officeDocument/2006/relationships/image" Target="../media/image17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emf"/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938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2176" r="32176"/>
          <a:stretch/>
        </p:blipFill>
        <p:spPr>
          <a:xfrm>
            <a:off x="310799" y="1377967"/>
            <a:ext cx="298801" cy="50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40" y="2097706"/>
            <a:ext cx="360676" cy="4959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25" y="787185"/>
            <a:ext cx="289856" cy="3790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64" y="2843990"/>
            <a:ext cx="508000" cy="355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97" y="3379063"/>
            <a:ext cx="508000" cy="292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407" y="787185"/>
            <a:ext cx="1574800" cy="165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3407" y="1166228"/>
            <a:ext cx="1562100" cy="165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3708" y="745318"/>
            <a:ext cx="358262" cy="33835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/>
          <a:srcRect r="59679"/>
          <a:stretch/>
        </p:blipFill>
        <p:spPr>
          <a:xfrm>
            <a:off x="300227" y="4078021"/>
            <a:ext cx="389178" cy="50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1"/>
          <a:srcRect t="30028"/>
          <a:stretch/>
        </p:blipFill>
        <p:spPr>
          <a:xfrm>
            <a:off x="2803304" y="1494963"/>
            <a:ext cx="571500" cy="3910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0383" y="1051928"/>
            <a:ext cx="1117600" cy="279400"/>
          </a:xfrm>
          <a:prstGeom prst="rect">
            <a:avLst/>
          </a:prstGeom>
        </p:spPr>
      </p:pic>
      <p:grpSp>
        <p:nvGrpSpPr>
          <p:cNvPr id="31" name="Grouper 30"/>
          <p:cNvGrpSpPr/>
          <p:nvPr/>
        </p:nvGrpSpPr>
        <p:grpSpPr>
          <a:xfrm>
            <a:off x="8702869" y="1932606"/>
            <a:ext cx="1440730" cy="330200"/>
            <a:chOff x="8702869" y="1932606"/>
            <a:chExt cx="1440730" cy="3302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08599" y="1932606"/>
              <a:ext cx="635000" cy="33020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02869" y="1999522"/>
              <a:ext cx="685800" cy="241300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609600" y="0"/>
            <a:ext cx="410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ACCESSOIRES GESTION DIABÈTE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09600" y="796896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LECTEUR GLYCÉMIE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374804" y="796896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PATCH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09600" y="1516635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POMPE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374804" y="1516635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BATTERIE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09600" y="2136913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SMS &amp; APPEL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89405" y="2815827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SUCRE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89405" y="3320594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PILE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89405" y="4115019"/>
            <a:ext cx="20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SAC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676755" y="137623"/>
            <a:ext cx="171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QUESTIONS CLÉ</a:t>
            </a:r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8456531" y="137623"/>
            <a:ext cx="171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BLOCS TYPE</a:t>
            </a:r>
            <a:endParaRPr lang="fr-FR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717" y="1006152"/>
            <a:ext cx="289856" cy="379043"/>
          </a:xfrm>
          <a:prstGeom prst="rect">
            <a:avLst/>
          </a:prstGeom>
        </p:spPr>
      </p:pic>
      <p:cxnSp>
        <p:nvCxnSpPr>
          <p:cNvPr id="29" name="Connecteur droit 28"/>
          <p:cNvCxnSpPr/>
          <p:nvPr/>
        </p:nvCxnSpPr>
        <p:spPr>
          <a:xfrm>
            <a:off x="4974336" y="137623"/>
            <a:ext cx="0" cy="5726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7949184" y="137623"/>
            <a:ext cx="0" cy="5726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95105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18</Words>
  <Application>Microsoft Macintosh PowerPoint</Application>
  <PresentationFormat>Personnalisé</PresentationFormat>
  <Paragraphs>11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</vt:i4>
      </vt:variant>
    </vt:vector>
  </HeadingPairs>
  <TitlesOfParts>
    <vt:vector size="11" baseType="lpstr">
      <vt:lpstr>Calibri</vt:lpstr>
      <vt:lpstr>Calibri Light</vt:lpstr>
      <vt:lpstr>Mangal</vt:lpstr>
      <vt:lpstr>Arial</vt:lpstr>
      <vt:lpstr>Conception personnalisée</vt:lpstr>
      <vt:lpstr>Thème Office</vt:lpstr>
      <vt:lpstr>1_Conception personnalisée</vt:lpstr>
      <vt:lpstr>2_Conception personnalisée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Sabine Bertrand</dc:creator>
  <cp:lastModifiedBy>Sabine Bertrand</cp:lastModifiedBy>
  <cp:revision>7</cp:revision>
  <cp:lastPrinted>2020-03-07T16:51:17Z</cp:lastPrinted>
  <dcterms:created xsi:type="dcterms:W3CDTF">2020-03-07T16:08:14Z</dcterms:created>
  <dcterms:modified xsi:type="dcterms:W3CDTF">2020-03-07T17:14:03Z</dcterms:modified>
</cp:coreProperties>
</file>